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/>
                <a:gridCol w="5032587"/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/>
                <a:gridCol w="2265924"/>
                <a:gridCol w="3816424"/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225</Words>
  <Application>Microsoft Office PowerPoint</Application>
  <PresentationFormat>Экран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днс</cp:lastModifiedBy>
  <cp:revision>53</cp:revision>
  <dcterms:created xsi:type="dcterms:W3CDTF">2016-04-04T07:48:39Z</dcterms:created>
  <dcterms:modified xsi:type="dcterms:W3CDTF">2020-04-07T06:28:10Z</dcterms:modified>
</cp:coreProperties>
</file>